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7"/>
  </p:notesMasterIdLst>
  <p:handoutMasterIdLst>
    <p:handoutMasterId r:id="rId88"/>
  </p:handoutMasterIdLst>
  <p:sldIdLst>
    <p:sldId id="425"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22" r:id="rId41"/>
    <p:sldId id="415" r:id="rId42"/>
    <p:sldId id="346" r:id="rId43"/>
    <p:sldId id="391" r:id="rId44"/>
    <p:sldId id="347" r:id="rId45"/>
    <p:sldId id="392" r:id="rId46"/>
    <p:sldId id="320" r:id="rId47"/>
    <p:sldId id="393" r:id="rId48"/>
    <p:sldId id="321" r:id="rId49"/>
    <p:sldId id="394" r:id="rId50"/>
    <p:sldId id="322" r:id="rId51"/>
    <p:sldId id="395" r:id="rId52"/>
    <p:sldId id="323" r:id="rId53"/>
    <p:sldId id="324" r:id="rId54"/>
    <p:sldId id="380" r:id="rId55"/>
    <p:sldId id="401" r:id="rId56"/>
    <p:sldId id="348" r:id="rId57"/>
    <p:sldId id="403" r:id="rId58"/>
    <p:sldId id="424" r:id="rId59"/>
    <p:sldId id="349" r:id="rId60"/>
    <p:sldId id="351" r:id="rId61"/>
    <p:sldId id="333" r:id="rId62"/>
    <p:sldId id="334" r:id="rId63"/>
    <p:sldId id="417" r:id="rId64"/>
    <p:sldId id="381" r:id="rId65"/>
    <p:sldId id="404" r:id="rId66"/>
    <p:sldId id="354" r:id="rId67"/>
    <p:sldId id="405" r:id="rId68"/>
    <p:sldId id="357" r:id="rId69"/>
    <p:sldId id="358" r:id="rId70"/>
    <p:sldId id="332" r:id="rId71"/>
    <p:sldId id="409" r:id="rId72"/>
    <p:sldId id="418" r:id="rId73"/>
    <p:sldId id="382" r:id="rId74"/>
    <p:sldId id="410" r:id="rId75"/>
    <p:sldId id="360" r:id="rId76"/>
    <p:sldId id="411" r:id="rId77"/>
    <p:sldId id="361" r:id="rId78"/>
    <p:sldId id="363" r:id="rId79"/>
    <p:sldId id="335" r:id="rId80"/>
    <p:sldId id="336" r:id="rId81"/>
    <p:sldId id="366" r:id="rId82"/>
    <p:sldId id="369" r:id="rId83"/>
    <p:sldId id="370" r:id="rId84"/>
    <p:sldId id="383" r:id="rId85"/>
    <p:sldId id="372" r:id="rId86"/>
  </p:sldIdLst>
  <p:sldSz cx="9144000" cy="6858000" type="screen4x3"/>
  <p:notesSz cx="6858000" cy="9144000"/>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D880F-5BBB-446C-B639-6ABC3FB3CA16}">
          <p14:sldIdLst>
            <p14:sldId id="425"/>
            <p14:sldId id="421"/>
            <p14:sldId id="337"/>
            <p14:sldId id="257"/>
            <p14:sldId id="277"/>
            <p14:sldId id="280"/>
            <p14:sldId id="384"/>
            <p14:sldId id="385"/>
            <p14:sldId id="284"/>
            <p14:sldId id="289"/>
            <p14:sldId id="292"/>
            <p14:sldId id="373"/>
            <p14:sldId id="396"/>
            <p14:sldId id="268"/>
            <p14:sldId id="397"/>
            <p14:sldId id="339"/>
            <p14:sldId id="340"/>
            <p14:sldId id="341"/>
            <p14:sldId id="342"/>
            <p14:sldId id="386"/>
            <p14:sldId id="412"/>
            <p14:sldId id="408"/>
            <p14:sldId id="298"/>
            <p14:sldId id="387"/>
            <p14:sldId id="301"/>
            <p14:sldId id="389"/>
            <p14:sldId id="304"/>
            <p14:sldId id="309"/>
            <p14:sldId id="416"/>
            <p14:sldId id="379"/>
            <p14:sldId id="398"/>
            <p14:sldId id="414"/>
            <p14:sldId id="413"/>
            <p14:sldId id="343"/>
            <p14:sldId id="400"/>
            <p14:sldId id="422"/>
            <p14:sldId id="415"/>
            <p14:sldId id="346"/>
            <p14:sldId id="391"/>
            <p14:sldId id="347"/>
            <p14:sldId id="392"/>
            <p14:sldId id="320"/>
            <p14:sldId id="393"/>
            <p14:sldId id="321"/>
            <p14:sldId id="394"/>
            <p14:sldId id="322"/>
            <p14:sldId id="395"/>
            <p14:sldId id="323"/>
            <p14:sldId id="324"/>
            <p14:sldId id="380"/>
            <p14:sldId id="401"/>
            <p14:sldId id="348"/>
            <p14:sldId id="403"/>
            <p14:sldId id="424"/>
            <p14:sldId id="349"/>
            <p14:sldId id="351"/>
            <p14:sldId id="333"/>
            <p14:sldId id="334"/>
            <p14:sldId id="417"/>
            <p14:sldId id="381"/>
            <p14:sldId id="404"/>
            <p14:sldId id="354"/>
            <p14:sldId id="405"/>
            <p14:sldId id="357"/>
            <p14:sldId id="358"/>
            <p14:sldId id="332"/>
            <p14:sldId id="409"/>
            <p14:sldId id="418"/>
            <p14:sldId id="382"/>
            <p14:sldId id="410"/>
            <p14:sldId id="360"/>
            <p14:sldId id="411"/>
            <p14:sldId id="361"/>
            <p14:sldId id="363"/>
            <p14:sldId id="335"/>
            <p14:sldId id="336"/>
            <p14:sldId id="366"/>
            <p14:sldId id="369"/>
            <p14:sldId id="370"/>
            <p14:sldId id="383"/>
            <p14:sldId id="3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9" autoAdjust="0"/>
  </p:normalViewPr>
  <p:slideViewPr>
    <p:cSldViewPr snapToGrid="0">
      <p:cViewPr varScale="1">
        <p:scale>
          <a:sx n="110" d="100"/>
          <a:sy n="110" d="100"/>
        </p:scale>
        <p:origin x="1602" y="108"/>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ags" Target="tags/tag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4222130062"/>
              </p:ext>
            </p:extLst>
          </p:nvPr>
        </p:nvGraphicFramePr>
        <p:xfrm>
          <a:off x="495522" y="2093160"/>
          <a:ext cx="7743150" cy="3773204"/>
        </p:xfrm>
        <a:graphic>
          <a:graphicData uri="http://schemas.openxmlformats.org/drawingml/2006/table">
            <a:tbl>
              <a:tblPr firstRow="1" bandRow="1">
                <a:tableStyleId>{5C22544A-7EE6-4342-B048-85BDC9FD1C3A}</a:tableStyleId>
              </a:tblPr>
              <a:tblGrid>
                <a:gridCol w="2400646">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247484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27 January 2023, noon</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6 February 2023,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SG" dirty="0"/>
                        <a:t>5 February 2023, 2355hrs</a:t>
                      </a:r>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SG" dirty="0"/>
                        <a:t>19 February 2023, 2355hrs</a:t>
                      </a:r>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February 2023,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March 2023, 1200 noon</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6951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8385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4186</TotalTime>
  <Words>9286</Words>
  <Application>Microsoft Office PowerPoint</Application>
  <PresentationFormat>On-screen Show (4:3)</PresentationFormat>
  <Paragraphs>889</Paragraphs>
  <Slides>81</Slides>
  <Notes>56</Notes>
  <HiddenSlides>12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81</vt:i4>
      </vt:variant>
    </vt:vector>
  </HeadingPairs>
  <TitlesOfParts>
    <vt:vector size="93"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PowerPoint Presentation</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PowerPoint Presentation</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269</cp:revision>
  <dcterms:created xsi:type="dcterms:W3CDTF">2012-07-12T02:13:12Z</dcterms:created>
  <dcterms:modified xsi:type="dcterms:W3CDTF">2023-01-30T08:30:02Z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